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FCFD"/>
    <a:srgbClr val="D175C8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13B8FFE-9413-4A28-A696-F0A100709F0E}" type="datetimeFigureOut">
              <a:rPr lang="es-CL" smtClean="0"/>
              <a:t>03-04-2025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A72EA4F-921D-40E6-BA47-3C17F3E1A2B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/>
          <a:lstStyle/>
          <a:p>
            <a:r>
              <a:rPr lang="es-CL" sz="3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PRE KINDER  2025  </a:t>
            </a:r>
            <a:endParaRPr lang="es-CL" sz="3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042824"/>
              </p:ext>
            </p:extLst>
          </p:nvPr>
        </p:nvGraphicFramePr>
        <p:xfrm>
          <a:off x="0" y="1052734"/>
          <a:ext cx="9143998" cy="5805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3698"/>
                <a:gridCol w="1523698"/>
                <a:gridCol w="1523698"/>
                <a:gridCol w="1523698"/>
                <a:gridCol w="1524603"/>
                <a:gridCol w="1524603"/>
              </a:tblGrid>
              <a:tr h="60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19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519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519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6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23566"/>
            <a:ext cx="2234208" cy="80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65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61584" cy="1052737"/>
          </a:xfr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/>
          <a:lstStyle/>
          <a:p>
            <a:r>
              <a:rPr lang="es-CL" sz="3600" dirty="0" smtClean="0">
                <a:latin typeface="Calibri" panose="020F0502020204030204" pitchFamily="34" charset="0"/>
              </a:rPr>
              <a:t> </a:t>
            </a:r>
            <a:r>
              <a:rPr lang="es-CL" sz="3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KINDER  A  2025</a:t>
            </a:r>
            <a:endParaRPr lang="es-CL" sz="3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159560"/>
              </p:ext>
            </p:extLst>
          </p:nvPr>
        </p:nvGraphicFramePr>
        <p:xfrm>
          <a:off x="2" y="1052733"/>
          <a:ext cx="9180509" cy="58052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2729"/>
                <a:gridCol w="1522661"/>
                <a:gridCol w="1472424"/>
                <a:gridCol w="1625878"/>
                <a:gridCol w="1453242"/>
                <a:gridCol w="1523575"/>
              </a:tblGrid>
              <a:tr h="579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22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9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9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522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9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9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522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9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09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8655"/>
            <a:ext cx="2594248" cy="93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5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/>
          <a:lstStyle/>
          <a:p>
            <a:r>
              <a:rPr lang="es-CL" dirty="0" smtClean="0"/>
              <a:t>  </a:t>
            </a:r>
            <a:r>
              <a:rPr lang="es-CL" sz="3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KINDER  B  2025</a:t>
            </a:r>
            <a:endParaRPr lang="es-CL" sz="3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723077"/>
              </p:ext>
            </p:extLst>
          </p:nvPr>
        </p:nvGraphicFramePr>
        <p:xfrm>
          <a:off x="0" y="980728"/>
          <a:ext cx="9144000" cy="5877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664"/>
                <a:gridCol w="1382427"/>
                <a:gridCol w="1464134"/>
                <a:gridCol w="1792334"/>
                <a:gridCol w="1450459"/>
                <a:gridCol w="1506982"/>
              </a:tblGrid>
              <a:tr h="51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36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2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2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536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2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2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536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2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  <a:tr h="62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3FCFD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78166"/>
            <a:ext cx="2486024" cy="89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15767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Primavera</Template>
  <TotalTime>230</TotalTime>
  <Words>254</Words>
  <Application>Microsoft Office PowerPoint</Application>
  <PresentationFormat>Presentación en pantalla (4:3)</PresentationFormat>
  <Paragraphs>188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Trebuchet MS</vt:lpstr>
      <vt:lpstr>Verdana</vt:lpstr>
      <vt:lpstr>Wingdings 2</vt:lpstr>
      <vt:lpstr>Spring</vt:lpstr>
      <vt:lpstr>  PRE KINDER  2025  </vt:lpstr>
      <vt:lpstr> KINDER  A  2025</vt:lpstr>
      <vt:lpstr>  KINDER  B  2025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KINDER  A</dc:title>
  <dc:creator>acer</dc:creator>
  <cp:lastModifiedBy>Usuario</cp:lastModifiedBy>
  <cp:revision>34</cp:revision>
  <dcterms:created xsi:type="dcterms:W3CDTF">2022-03-24T01:31:28Z</dcterms:created>
  <dcterms:modified xsi:type="dcterms:W3CDTF">2025-04-03T15:48:59Z</dcterms:modified>
</cp:coreProperties>
</file>