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4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9072"/>
    <a:srgbClr val="FFCC00"/>
    <a:srgbClr val="D2A4CB"/>
    <a:srgbClr val="9900CC"/>
    <a:srgbClr val="D279E7"/>
    <a:srgbClr val="CC00CC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9D401AD5-3419-4FFD-8247-ACFE180B0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709424"/>
              </p:ext>
            </p:extLst>
          </p:nvPr>
        </p:nvGraphicFramePr>
        <p:xfrm>
          <a:off x="1" y="646325"/>
          <a:ext cx="12191999" cy="6211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8693">
                  <a:extLst>
                    <a:ext uri="{9D8B030D-6E8A-4147-A177-3AD203B41FA5}">
                      <a16:colId xmlns:a16="http://schemas.microsoft.com/office/drawing/2014/main" xmlns="" val="2951567317"/>
                    </a:ext>
                  </a:extLst>
                </a:gridCol>
                <a:gridCol w="2008094">
                  <a:extLst>
                    <a:ext uri="{9D8B030D-6E8A-4147-A177-3AD203B41FA5}">
                      <a16:colId xmlns:a16="http://schemas.microsoft.com/office/drawing/2014/main" xmlns="" val="2838882565"/>
                    </a:ext>
                  </a:extLst>
                </a:gridCol>
                <a:gridCol w="1952179">
                  <a:extLst>
                    <a:ext uri="{9D8B030D-6E8A-4147-A177-3AD203B41FA5}">
                      <a16:colId xmlns:a16="http://schemas.microsoft.com/office/drawing/2014/main" xmlns="" val="1680525399"/>
                    </a:ext>
                  </a:extLst>
                </a:gridCol>
                <a:gridCol w="2389778">
                  <a:extLst>
                    <a:ext uri="{9D8B030D-6E8A-4147-A177-3AD203B41FA5}">
                      <a16:colId xmlns:a16="http://schemas.microsoft.com/office/drawing/2014/main" xmlns="" val="2686413647"/>
                    </a:ext>
                  </a:extLst>
                </a:gridCol>
                <a:gridCol w="1933946">
                  <a:extLst>
                    <a:ext uri="{9D8B030D-6E8A-4147-A177-3AD203B41FA5}">
                      <a16:colId xmlns:a16="http://schemas.microsoft.com/office/drawing/2014/main" xmlns="" val="1211547500"/>
                    </a:ext>
                  </a:extLst>
                </a:gridCol>
                <a:gridCol w="2009309">
                  <a:extLst>
                    <a:ext uri="{9D8B030D-6E8A-4147-A177-3AD203B41FA5}">
                      <a16:colId xmlns:a16="http://schemas.microsoft.com/office/drawing/2014/main" xmlns="" val="700982786"/>
                    </a:ext>
                  </a:extLst>
                </a:gridCol>
              </a:tblGrid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6107857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5599277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36483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9761315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7155372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1144378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5923862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99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99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6126208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4130277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4208630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99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99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4433356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7759039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5433937"/>
                  </a:ext>
                </a:extLst>
              </a:tr>
              <a:tr h="443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580802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102E4C71-0B05-416A-9582-0DD03116EE82}"/>
              </a:ext>
            </a:extLst>
          </p:cNvPr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s-CL" sz="3600" b="1" dirty="0" smtClean="0"/>
              <a:t> 7</a:t>
            </a:r>
            <a:r>
              <a:rPr lang="es-CL" sz="3600" b="1" dirty="0"/>
              <a:t>° </a:t>
            </a:r>
            <a:r>
              <a:rPr lang="es-CL" sz="3600" b="1" dirty="0" smtClean="0"/>
              <a:t>BÁSICO  A  2025  </a:t>
            </a:r>
            <a:endParaRPr lang="es-CL" sz="36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944" y="0"/>
            <a:ext cx="2004291" cy="72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30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63830FA-72F3-4F2E-AF45-2E5C892A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711"/>
            <a:ext cx="12192000" cy="877455"/>
          </a:xfrm>
          <a:solidFill>
            <a:srgbClr val="FFCC00"/>
          </a:solidFill>
        </p:spPr>
        <p:txBody>
          <a:bodyPr/>
          <a:lstStyle/>
          <a:p>
            <a:r>
              <a:rPr lang="es-CL" b="1" dirty="0" smtClean="0"/>
              <a:t> </a:t>
            </a:r>
            <a:r>
              <a:rPr lang="es-CL" b="1" dirty="0" smtClean="0">
                <a:latin typeface="+mn-lt"/>
              </a:rPr>
              <a:t>7° </a:t>
            </a:r>
            <a:r>
              <a:rPr lang="es-CL" b="1" dirty="0" err="1" smtClean="0">
                <a:latin typeface="+mn-lt"/>
              </a:rPr>
              <a:t>BáSICO</a:t>
            </a:r>
            <a:r>
              <a:rPr lang="es-CL" b="1" dirty="0" smtClean="0">
                <a:latin typeface="+mn-lt"/>
              </a:rPr>
              <a:t>  B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CBD318BA-86DD-4007-A930-9709F4AEE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662913"/>
              </p:ext>
            </p:extLst>
          </p:nvPr>
        </p:nvGraphicFramePr>
        <p:xfrm>
          <a:off x="1" y="775855"/>
          <a:ext cx="12191999" cy="6025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8693">
                  <a:extLst>
                    <a:ext uri="{9D8B030D-6E8A-4147-A177-3AD203B41FA5}">
                      <a16:colId xmlns="" xmlns:a16="http://schemas.microsoft.com/office/drawing/2014/main" val="2852893264"/>
                    </a:ext>
                  </a:extLst>
                </a:gridCol>
                <a:gridCol w="2008095">
                  <a:extLst>
                    <a:ext uri="{9D8B030D-6E8A-4147-A177-3AD203B41FA5}">
                      <a16:colId xmlns="" xmlns:a16="http://schemas.microsoft.com/office/drawing/2014/main" val="1790456275"/>
                    </a:ext>
                  </a:extLst>
                </a:gridCol>
                <a:gridCol w="1952179">
                  <a:extLst>
                    <a:ext uri="{9D8B030D-6E8A-4147-A177-3AD203B41FA5}">
                      <a16:colId xmlns="" xmlns:a16="http://schemas.microsoft.com/office/drawing/2014/main" val="3813228445"/>
                    </a:ext>
                  </a:extLst>
                </a:gridCol>
                <a:gridCol w="2389778">
                  <a:extLst>
                    <a:ext uri="{9D8B030D-6E8A-4147-A177-3AD203B41FA5}">
                      <a16:colId xmlns="" xmlns:a16="http://schemas.microsoft.com/office/drawing/2014/main" val="434728725"/>
                    </a:ext>
                  </a:extLst>
                </a:gridCol>
                <a:gridCol w="1933945">
                  <a:extLst>
                    <a:ext uri="{9D8B030D-6E8A-4147-A177-3AD203B41FA5}">
                      <a16:colId xmlns="" xmlns:a16="http://schemas.microsoft.com/office/drawing/2014/main" val="943414382"/>
                    </a:ext>
                  </a:extLst>
                </a:gridCol>
                <a:gridCol w="2009309">
                  <a:extLst>
                    <a:ext uri="{9D8B030D-6E8A-4147-A177-3AD203B41FA5}">
                      <a16:colId xmlns="" xmlns:a16="http://schemas.microsoft.com/office/drawing/2014/main" val="3885322314"/>
                    </a:ext>
                  </a:extLst>
                </a:gridCol>
              </a:tblGrid>
              <a:tr h="479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664673"/>
                  </a:ext>
                </a:extLst>
              </a:tr>
              <a:tr h="3777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2228965"/>
                  </a:ext>
                </a:extLst>
              </a:tr>
              <a:tr h="4197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963536"/>
                  </a:ext>
                </a:extLst>
              </a:tr>
              <a:tr h="461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2717977"/>
                  </a:ext>
                </a:extLst>
              </a:tr>
              <a:tr h="405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1755115"/>
                  </a:ext>
                </a:extLst>
              </a:tr>
              <a:tr h="433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1027986"/>
                  </a:ext>
                </a:extLst>
              </a:tr>
              <a:tr h="419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967464"/>
                  </a:ext>
                </a:extLst>
              </a:tr>
              <a:tr h="4197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4972426"/>
                  </a:ext>
                </a:extLst>
              </a:tr>
              <a:tr h="461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3930144"/>
                  </a:ext>
                </a:extLst>
              </a:tr>
              <a:tr h="419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6524717"/>
                  </a:ext>
                </a:extLst>
              </a:tr>
              <a:tr h="461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99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99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2119247"/>
                  </a:ext>
                </a:extLst>
              </a:tr>
              <a:tr h="433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5590833"/>
                  </a:ext>
                </a:extLst>
              </a:tr>
              <a:tr h="4655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77480179"/>
                  </a:ext>
                </a:extLst>
              </a:tr>
              <a:tr h="356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4995283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327" y="27130"/>
            <a:ext cx="2281382" cy="82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28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-27708"/>
            <a:ext cx="12192001" cy="698268"/>
          </a:xfrm>
          <a:solidFill>
            <a:srgbClr val="FFCC00"/>
          </a:solidFill>
        </p:spPr>
        <p:txBody>
          <a:bodyPr>
            <a:normAutofit fontScale="90000"/>
          </a:bodyPr>
          <a:lstStyle/>
          <a:p>
            <a:r>
              <a:rPr lang="es-CL" b="1" dirty="0" smtClean="0">
                <a:latin typeface="+mn-lt"/>
              </a:rPr>
              <a:t> 8° BÁSICO  A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984288"/>
              </p:ext>
            </p:extLst>
          </p:nvPr>
        </p:nvGraphicFramePr>
        <p:xfrm>
          <a:off x="0" y="670563"/>
          <a:ext cx="12192000" cy="618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8693"/>
                <a:gridCol w="2008094"/>
                <a:gridCol w="1952179"/>
                <a:gridCol w="2389778"/>
                <a:gridCol w="1933946"/>
                <a:gridCol w="2009310"/>
              </a:tblGrid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2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4216" y="0"/>
            <a:ext cx="1983602" cy="71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1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1266"/>
            <a:ext cx="12192000" cy="868218"/>
          </a:xfrm>
          <a:solidFill>
            <a:srgbClr val="FFCC00"/>
          </a:solidFill>
        </p:spPr>
        <p:txBody>
          <a:bodyPr/>
          <a:lstStyle/>
          <a:p>
            <a:r>
              <a:rPr lang="es-CL" dirty="0" smtClean="0">
                <a:latin typeface="+mn-lt"/>
              </a:rPr>
              <a:t>  </a:t>
            </a:r>
            <a:r>
              <a:rPr lang="es-CL" b="1" dirty="0" smtClean="0">
                <a:latin typeface="+mn-lt"/>
              </a:rPr>
              <a:t>8° básico  b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922825"/>
              </p:ext>
            </p:extLst>
          </p:nvPr>
        </p:nvGraphicFramePr>
        <p:xfrm>
          <a:off x="0" y="789710"/>
          <a:ext cx="12191999" cy="6068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8694"/>
                <a:gridCol w="2008094"/>
                <a:gridCol w="1952178"/>
                <a:gridCol w="2389778"/>
                <a:gridCol w="1933945"/>
                <a:gridCol w="2009310"/>
              </a:tblGrid>
              <a:tr h="569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</a:tr>
              <a:tr h="361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9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2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4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97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2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073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24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33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2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8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30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99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30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solidFill>
                          <a:srgbClr val="99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rgbClr val="EE90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06" marR="6800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93982"/>
            <a:ext cx="2088234" cy="75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845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225</TotalTime>
  <Words>498</Words>
  <Application>Microsoft Office PowerPoint</Application>
  <PresentationFormat>Panorámica</PresentationFormat>
  <Paragraphs>330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Celestial</vt:lpstr>
      <vt:lpstr>Presentación de PowerPoint</vt:lpstr>
      <vt:lpstr> 7° BáSICO  B  2025</vt:lpstr>
      <vt:lpstr> 8° BÁSICO  A  2025</vt:lpstr>
      <vt:lpstr>  8° básico  b  2025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Cuenta Microsoft</cp:lastModifiedBy>
  <cp:revision>26</cp:revision>
  <dcterms:created xsi:type="dcterms:W3CDTF">2022-03-28T19:36:59Z</dcterms:created>
  <dcterms:modified xsi:type="dcterms:W3CDTF">2025-04-03T19:23:30Z</dcterms:modified>
</cp:coreProperties>
</file>