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-143202"/>
            <a:ext cx="12192000" cy="924598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>
            <a:normAutofit/>
          </a:bodyPr>
          <a:lstStyle/>
          <a:p>
            <a:r>
              <a:rPr lang="es-ES" b="1" dirty="0" smtClean="0">
                <a:latin typeface="+mn-lt"/>
              </a:rPr>
              <a:t>  5° básico  a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274814"/>
              </p:ext>
            </p:extLst>
          </p:nvPr>
        </p:nvGraphicFramePr>
        <p:xfrm>
          <a:off x="0" y="766614"/>
          <a:ext cx="12192000" cy="6265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8694"/>
                <a:gridCol w="2008094"/>
                <a:gridCol w="1952179"/>
                <a:gridCol w="2389778"/>
                <a:gridCol w="1933945"/>
                <a:gridCol w="2009310"/>
              </a:tblGrid>
              <a:tr h="47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84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2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255" y="1"/>
            <a:ext cx="2493818" cy="89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5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950977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/>
          <a:lstStyle/>
          <a:p>
            <a:r>
              <a:rPr lang="es-ES" dirty="0" smtClean="0"/>
              <a:t>  </a:t>
            </a:r>
            <a:r>
              <a:rPr lang="es-ES" b="1" dirty="0" smtClean="0">
                <a:latin typeface="+mn-lt"/>
              </a:rPr>
              <a:t>5° BÁSICO  B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41740"/>
              </p:ext>
            </p:extLst>
          </p:nvPr>
        </p:nvGraphicFramePr>
        <p:xfrm>
          <a:off x="0" y="859531"/>
          <a:ext cx="12192000" cy="6068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8694"/>
                <a:gridCol w="2008094"/>
                <a:gridCol w="1952179"/>
                <a:gridCol w="2389778"/>
                <a:gridCol w="1933945"/>
                <a:gridCol w="2009310"/>
              </a:tblGrid>
              <a:tr h="498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2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385" y="71223"/>
            <a:ext cx="2242323" cy="80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06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7709"/>
            <a:ext cx="12192000" cy="804671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/>
          <a:lstStyle/>
          <a:p>
            <a:r>
              <a:rPr lang="es-ES" dirty="0" smtClean="0">
                <a:latin typeface="+mn-lt"/>
              </a:rPr>
              <a:t>  </a:t>
            </a:r>
            <a:r>
              <a:rPr lang="es-ES" b="1" dirty="0" smtClean="0">
                <a:latin typeface="+mn-lt"/>
              </a:rPr>
              <a:t>6° BÁSICO  A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532826"/>
              </p:ext>
            </p:extLst>
          </p:nvPr>
        </p:nvGraphicFramePr>
        <p:xfrm>
          <a:off x="0" y="804672"/>
          <a:ext cx="12191999" cy="605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8694"/>
                <a:gridCol w="2008094"/>
                <a:gridCol w="1804246"/>
                <a:gridCol w="2537710"/>
                <a:gridCol w="1933945"/>
                <a:gridCol w="2009310"/>
              </a:tblGrid>
              <a:tr h="418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481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65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515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04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18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18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18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18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18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18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18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18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18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0" y="0"/>
            <a:ext cx="2319865" cy="83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97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-68561"/>
            <a:ext cx="12191999" cy="86868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/>
          <a:lstStyle/>
          <a:p>
            <a:r>
              <a:rPr lang="es-ES" dirty="0" smtClean="0"/>
              <a:t>  </a:t>
            </a:r>
            <a:r>
              <a:rPr lang="es-ES" b="1" dirty="0" smtClean="0">
                <a:latin typeface="+mn-lt"/>
              </a:rPr>
              <a:t>6° básico  b  2025 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746012"/>
              </p:ext>
            </p:extLst>
          </p:nvPr>
        </p:nvGraphicFramePr>
        <p:xfrm>
          <a:off x="0" y="794796"/>
          <a:ext cx="12192000" cy="6212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8694"/>
                <a:gridCol w="2008094"/>
                <a:gridCol w="1952179"/>
                <a:gridCol w="2389778"/>
                <a:gridCol w="1933945"/>
                <a:gridCol w="2009310"/>
              </a:tblGrid>
              <a:tr h="452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352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  <a:endParaRPr lang="es-CL" sz="1600" b="1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NATURALES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  <a:tr h="449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455" y="24131"/>
            <a:ext cx="2152072" cy="77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72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164</TotalTime>
  <Words>512</Words>
  <Application>Microsoft Office PowerPoint</Application>
  <PresentationFormat>Panorámica</PresentationFormat>
  <Paragraphs>329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Celestial</vt:lpstr>
      <vt:lpstr>  5° básico  a  2025</vt:lpstr>
      <vt:lpstr>  5° BÁSICO  B  2025</vt:lpstr>
      <vt:lpstr>  6° BÁSICO  A  2025</vt:lpstr>
      <vt:lpstr>  6° básico  b  2025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5° básico  a</dc:title>
  <dc:creator>Usuario</dc:creator>
  <cp:lastModifiedBy>Usuario</cp:lastModifiedBy>
  <cp:revision>26</cp:revision>
  <dcterms:created xsi:type="dcterms:W3CDTF">2022-03-24T11:59:28Z</dcterms:created>
  <dcterms:modified xsi:type="dcterms:W3CDTF">2025-04-03T15:52:04Z</dcterms:modified>
</cp:coreProperties>
</file>