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D401AD5-3419-4FFD-8247-ACFE180B0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5749"/>
              </p:ext>
            </p:extLst>
          </p:nvPr>
        </p:nvGraphicFramePr>
        <p:xfrm>
          <a:off x="0" y="794250"/>
          <a:ext cx="12191999" cy="6063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>
                  <a:extLst>
                    <a:ext uri="{9D8B030D-6E8A-4147-A177-3AD203B41FA5}">
                      <a16:colId xmlns:a16="http://schemas.microsoft.com/office/drawing/2014/main" xmlns="" val="2951567317"/>
                    </a:ext>
                  </a:extLst>
                </a:gridCol>
                <a:gridCol w="2008094">
                  <a:extLst>
                    <a:ext uri="{9D8B030D-6E8A-4147-A177-3AD203B41FA5}">
                      <a16:colId xmlns:a16="http://schemas.microsoft.com/office/drawing/2014/main" xmlns="" val="2838882565"/>
                    </a:ext>
                  </a:extLst>
                </a:gridCol>
                <a:gridCol w="1952179">
                  <a:extLst>
                    <a:ext uri="{9D8B030D-6E8A-4147-A177-3AD203B41FA5}">
                      <a16:colId xmlns:a16="http://schemas.microsoft.com/office/drawing/2014/main" xmlns="" val="1680525399"/>
                    </a:ext>
                  </a:extLst>
                </a:gridCol>
                <a:gridCol w="2389778">
                  <a:extLst>
                    <a:ext uri="{9D8B030D-6E8A-4147-A177-3AD203B41FA5}">
                      <a16:colId xmlns:a16="http://schemas.microsoft.com/office/drawing/2014/main" xmlns="" val="2686413647"/>
                    </a:ext>
                  </a:extLst>
                </a:gridCol>
                <a:gridCol w="1933946">
                  <a:extLst>
                    <a:ext uri="{9D8B030D-6E8A-4147-A177-3AD203B41FA5}">
                      <a16:colId xmlns:a16="http://schemas.microsoft.com/office/drawing/2014/main" xmlns="" val="1211547500"/>
                    </a:ext>
                  </a:extLst>
                </a:gridCol>
                <a:gridCol w="2009309">
                  <a:extLst>
                    <a:ext uri="{9D8B030D-6E8A-4147-A177-3AD203B41FA5}">
                      <a16:colId xmlns:a16="http://schemas.microsoft.com/office/drawing/2014/main" xmlns="" val="700982786"/>
                    </a:ext>
                  </a:extLst>
                </a:gridCol>
              </a:tblGrid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6107857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599277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36483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761315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155372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144378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5923862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6126208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130277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208630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4433356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759039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433937"/>
                  </a:ext>
                </a:extLst>
              </a:tr>
              <a:tr h="43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8080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02E4C71-0B05-416A-9582-0DD03116EE82}"/>
              </a:ext>
            </a:extLst>
          </p:cNvPr>
          <p:cNvSpPr txBox="1"/>
          <p:nvPr/>
        </p:nvSpPr>
        <p:spPr>
          <a:xfrm>
            <a:off x="175055" y="118980"/>
            <a:ext cx="431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7° </a:t>
            </a:r>
            <a:r>
              <a:rPr lang="es-CL" sz="3600" b="1" dirty="0" smtClean="0"/>
              <a:t>BÁSICO A  2024  </a:t>
            </a:r>
            <a:endParaRPr lang="es-CL" sz="3600" b="1" dirty="0"/>
          </a:p>
        </p:txBody>
      </p:sp>
      <p:pic>
        <p:nvPicPr>
          <p:cNvPr id="6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461" y="0"/>
            <a:ext cx="767363" cy="822547"/>
          </a:xfrm>
          <a:prstGeom prst="rect">
            <a:avLst/>
          </a:prstGeom>
          <a:ln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830" y="-292245"/>
            <a:ext cx="2204255" cy="14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0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3830FA-72F3-4F2E-AF45-2E5C892A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1" y="67235"/>
            <a:ext cx="4278364" cy="703728"/>
          </a:xfrm>
        </p:spPr>
        <p:txBody>
          <a:bodyPr>
            <a:normAutofit/>
          </a:bodyPr>
          <a:lstStyle/>
          <a:p>
            <a:r>
              <a:rPr lang="es-CL" b="1" dirty="0" smtClean="0"/>
              <a:t> </a:t>
            </a:r>
            <a:r>
              <a:rPr lang="es-CL" b="1" dirty="0" smtClean="0">
                <a:latin typeface="+mn-lt"/>
                <a:cs typeface="Arial" panose="020B0604020202020204" pitchFamily="34" charset="0"/>
              </a:rPr>
              <a:t>7° </a:t>
            </a:r>
            <a:r>
              <a:rPr lang="es-CL" b="1" dirty="0" err="1" smtClean="0">
                <a:latin typeface="+mn-lt"/>
                <a:cs typeface="Arial" panose="020B0604020202020204" pitchFamily="34" charset="0"/>
              </a:rPr>
              <a:t>BáSICO</a:t>
            </a:r>
            <a:r>
              <a:rPr lang="es-CL" b="1" dirty="0" smtClean="0">
                <a:latin typeface="+mn-lt"/>
                <a:cs typeface="Arial" panose="020B0604020202020204" pitchFamily="34" charset="0"/>
              </a:rPr>
              <a:t> B  2024</a:t>
            </a:r>
            <a:endParaRPr lang="es-CL" b="1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CBD318BA-86DD-4007-A930-9709F4AE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5605"/>
              </p:ext>
            </p:extLst>
          </p:nvPr>
        </p:nvGraphicFramePr>
        <p:xfrm>
          <a:off x="1" y="850004"/>
          <a:ext cx="12191999" cy="600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>
                  <a:extLst>
                    <a:ext uri="{9D8B030D-6E8A-4147-A177-3AD203B41FA5}">
                      <a16:colId xmlns="" xmlns:a16="http://schemas.microsoft.com/office/drawing/2014/main" val="2852893264"/>
                    </a:ext>
                  </a:extLst>
                </a:gridCol>
                <a:gridCol w="2008095">
                  <a:extLst>
                    <a:ext uri="{9D8B030D-6E8A-4147-A177-3AD203B41FA5}">
                      <a16:colId xmlns="" xmlns:a16="http://schemas.microsoft.com/office/drawing/2014/main" val="1790456275"/>
                    </a:ext>
                  </a:extLst>
                </a:gridCol>
                <a:gridCol w="1952179">
                  <a:extLst>
                    <a:ext uri="{9D8B030D-6E8A-4147-A177-3AD203B41FA5}">
                      <a16:colId xmlns="" xmlns:a16="http://schemas.microsoft.com/office/drawing/2014/main" val="3813228445"/>
                    </a:ext>
                  </a:extLst>
                </a:gridCol>
                <a:gridCol w="2389778">
                  <a:extLst>
                    <a:ext uri="{9D8B030D-6E8A-4147-A177-3AD203B41FA5}">
                      <a16:colId xmlns="" xmlns:a16="http://schemas.microsoft.com/office/drawing/2014/main" val="434728725"/>
                    </a:ext>
                  </a:extLst>
                </a:gridCol>
                <a:gridCol w="1933945">
                  <a:extLst>
                    <a:ext uri="{9D8B030D-6E8A-4147-A177-3AD203B41FA5}">
                      <a16:colId xmlns="" xmlns:a16="http://schemas.microsoft.com/office/drawing/2014/main" val="943414382"/>
                    </a:ext>
                  </a:extLst>
                </a:gridCol>
                <a:gridCol w="2009309">
                  <a:extLst>
                    <a:ext uri="{9D8B030D-6E8A-4147-A177-3AD203B41FA5}">
                      <a16:colId xmlns="" xmlns:a16="http://schemas.microsoft.com/office/drawing/2014/main" val="3885322314"/>
                    </a:ext>
                  </a:extLst>
                </a:gridCol>
              </a:tblGrid>
              <a:tr h="47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664673"/>
                  </a:ext>
                </a:extLst>
              </a:tr>
              <a:tr h="377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228965"/>
                  </a:ext>
                </a:extLst>
              </a:tr>
              <a:tr h="419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63536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2717977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1755115"/>
                  </a:ext>
                </a:extLst>
              </a:tr>
              <a:tr h="433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027986"/>
                  </a:ext>
                </a:extLst>
              </a:tr>
              <a:tr h="41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967464"/>
                  </a:ext>
                </a:extLst>
              </a:tr>
              <a:tr h="419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4972426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3930144"/>
                  </a:ext>
                </a:extLst>
              </a:tr>
              <a:tr h="41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524717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2119247"/>
                  </a:ext>
                </a:extLst>
              </a:tr>
              <a:tr h="433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5590833"/>
                  </a:ext>
                </a:extLst>
              </a:tr>
              <a:tr h="46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7480179"/>
                  </a:ext>
                </a:extLst>
              </a:tr>
              <a:tr h="35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4995283"/>
                  </a:ext>
                </a:extLst>
              </a:tr>
            </a:tbl>
          </a:graphicData>
        </a:graphic>
      </p:graphicFrame>
      <p:pic>
        <p:nvPicPr>
          <p:cNvPr id="5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461" y="0"/>
            <a:ext cx="767363" cy="822547"/>
          </a:xfrm>
          <a:prstGeom prst="rect">
            <a:avLst/>
          </a:prstGeom>
          <a:ln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644" y="-250681"/>
            <a:ext cx="2204255" cy="14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8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4" y="199092"/>
            <a:ext cx="3940233" cy="565265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 </a:t>
            </a:r>
            <a:r>
              <a:rPr lang="es-CL" b="1" dirty="0" smtClean="0">
                <a:latin typeface="+mn-lt"/>
              </a:rPr>
              <a:t>8° BÁSICO A  2024</a:t>
            </a:r>
            <a:endParaRPr lang="es-CL" b="1" dirty="0">
              <a:latin typeface="+mn-l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31866"/>
              </p:ext>
            </p:extLst>
          </p:nvPr>
        </p:nvGraphicFramePr>
        <p:xfrm>
          <a:off x="-1" y="847899"/>
          <a:ext cx="12192000" cy="6010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/>
                <a:gridCol w="2008094"/>
                <a:gridCol w="1952179"/>
                <a:gridCol w="2389778"/>
                <a:gridCol w="1933946"/>
                <a:gridCol w="2009310"/>
              </a:tblGrid>
              <a:tr h="466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15:25- 16:10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3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9775" y="-4365"/>
            <a:ext cx="750737" cy="827324"/>
          </a:xfrm>
          <a:prstGeom prst="rect">
            <a:avLst/>
          </a:prstGeom>
          <a:ln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830" y="-292245"/>
            <a:ext cx="2204255" cy="14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1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564"/>
            <a:ext cx="4636007" cy="681643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smtClean="0">
                <a:latin typeface="+mn-lt"/>
              </a:rPr>
              <a:t>8° básico  b  2024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09461"/>
              </p:ext>
            </p:extLst>
          </p:nvPr>
        </p:nvGraphicFramePr>
        <p:xfrm>
          <a:off x="0" y="864524"/>
          <a:ext cx="12191999" cy="726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952178"/>
                <a:gridCol w="2389778"/>
                <a:gridCol w="1933945"/>
                <a:gridCol w="2009310"/>
              </a:tblGrid>
              <a:tr h="49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cap="small" spc="25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6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6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9775" y="-4365"/>
            <a:ext cx="750737" cy="827324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830" y="-292245"/>
            <a:ext cx="2204255" cy="14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45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59</TotalTime>
  <Words>450</Words>
  <Application>Microsoft Office PowerPoint</Application>
  <PresentationFormat>Panorámica</PresentationFormat>
  <Paragraphs>341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Celestial</vt:lpstr>
      <vt:lpstr>Presentación de PowerPoint</vt:lpstr>
      <vt:lpstr> 7° BáSICO B  2024</vt:lpstr>
      <vt:lpstr> 8° BÁSICO A  2024</vt:lpstr>
      <vt:lpstr>  8° básico  b  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Soporte</cp:lastModifiedBy>
  <cp:revision>19</cp:revision>
  <dcterms:created xsi:type="dcterms:W3CDTF">2022-03-28T19:36:59Z</dcterms:created>
  <dcterms:modified xsi:type="dcterms:W3CDTF">2024-03-18T20:38:27Z</dcterms:modified>
</cp:coreProperties>
</file>