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C6F90-B24C-4D0A-B93E-59E6D6BE15A6}" type="datetimeFigureOut">
              <a:rPr lang="es-CL" smtClean="0"/>
              <a:t>17-04-2023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88A82-85E2-4650-A816-3ABC0E054A15}" type="slidenum">
              <a:rPr lang="es-CL" smtClean="0"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8593"/>
            <a:ext cx="6444208" cy="989321"/>
          </a:xfrm>
        </p:spPr>
        <p:txBody>
          <a:bodyPr/>
          <a:lstStyle/>
          <a:p>
            <a:r>
              <a:rPr lang="es-CL" dirty="0" smtClean="0"/>
              <a:t>  </a:t>
            </a:r>
            <a:r>
              <a:rPr lang="es-CL" sz="3600" b="1" dirty="0" smtClean="0">
                <a:latin typeface="Calibri" panose="020F0502020204030204" pitchFamily="34" charset="0"/>
              </a:rPr>
              <a:t>1º BÁSICO  </a:t>
            </a:r>
            <a:r>
              <a:rPr lang="es-CL" sz="3600" b="1" dirty="0" smtClean="0">
                <a:latin typeface="Calibri" panose="020F0502020204030204" pitchFamily="34" charset="0"/>
              </a:rPr>
              <a:t>A 2023</a:t>
            </a:r>
            <a:endParaRPr lang="es-CL" sz="3600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792665"/>
              </p:ext>
            </p:extLst>
          </p:nvPr>
        </p:nvGraphicFramePr>
        <p:xfrm>
          <a:off x="-1" y="908722"/>
          <a:ext cx="9144001" cy="5949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665"/>
                <a:gridCol w="1512168"/>
                <a:gridCol w="1512168"/>
                <a:gridCol w="1614559"/>
                <a:gridCol w="1450459"/>
                <a:gridCol w="1506982"/>
              </a:tblGrid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07:55- 08:10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0" i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</a:t>
                      </a:r>
                      <a:r>
                        <a:rPr lang="es-CL" sz="1400" b="0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Física</a:t>
                      </a:r>
                      <a:endParaRPr lang="es-CL" sz="11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14:40- 15:25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50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0"/>
            <a:ext cx="6228183" cy="924475"/>
          </a:xfrm>
        </p:spPr>
        <p:txBody>
          <a:bodyPr/>
          <a:lstStyle/>
          <a:p>
            <a:r>
              <a:rPr lang="es-CL" dirty="0" smtClean="0"/>
              <a:t>  </a:t>
            </a:r>
            <a:r>
              <a:rPr lang="es-CL" sz="3600" b="1" dirty="0" smtClean="0">
                <a:latin typeface="Calibri" panose="020F0502020204030204" pitchFamily="34" charset="0"/>
              </a:rPr>
              <a:t>1º BÁSICO  </a:t>
            </a:r>
            <a:r>
              <a:rPr lang="es-CL" sz="3600" b="1" dirty="0" smtClean="0">
                <a:latin typeface="Calibri" panose="020F0502020204030204" pitchFamily="34" charset="0"/>
              </a:rPr>
              <a:t>B  2023</a:t>
            </a:r>
            <a:endParaRPr lang="es-CL" sz="3600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99252"/>
              </p:ext>
            </p:extLst>
          </p:nvPr>
        </p:nvGraphicFramePr>
        <p:xfrm>
          <a:off x="0" y="908723"/>
          <a:ext cx="9144000" cy="5949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664"/>
                <a:gridCol w="1512168"/>
                <a:gridCol w="1512168"/>
                <a:gridCol w="1614559"/>
                <a:gridCol w="1450459"/>
                <a:gridCol w="1506982"/>
              </a:tblGrid>
              <a:tr h="484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26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07:55- 08:10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6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6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6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6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6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14:40- 15:25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43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0"/>
            <a:ext cx="6948264" cy="924475"/>
          </a:xfrm>
        </p:spPr>
        <p:txBody>
          <a:bodyPr/>
          <a:lstStyle/>
          <a:p>
            <a:r>
              <a:rPr lang="es-CL" dirty="0" smtClean="0"/>
              <a:t>  </a:t>
            </a:r>
            <a:r>
              <a:rPr lang="es-CL" sz="3600" b="1" dirty="0" smtClean="0">
                <a:latin typeface="Calibri" panose="020F0502020204030204" pitchFamily="34" charset="0"/>
              </a:rPr>
              <a:t>2º BÁSICO  </a:t>
            </a:r>
            <a:r>
              <a:rPr lang="es-CL" sz="3600" b="1" dirty="0" smtClean="0">
                <a:latin typeface="Calibri" panose="020F0502020204030204" pitchFamily="34" charset="0"/>
              </a:rPr>
              <a:t>A  2023</a:t>
            </a:r>
            <a:endParaRPr lang="es-CL" sz="3600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098396"/>
              </p:ext>
            </p:extLst>
          </p:nvPr>
        </p:nvGraphicFramePr>
        <p:xfrm>
          <a:off x="1" y="908722"/>
          <a:ext cx="9162550" cy="5949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663"/>
                <a:gridCol w="1512168"/>
                <a:gridCol w="1512168"/>
                <a:gridCol w="1627110"/>
                <a:gridCol w="1453401"/>
                <a:gridCol w="1510040"/>
              </a:tblGrid>
              <a:tr h="487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22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07:55- 08:10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14:40- 15:25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78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7125113" cy="924475"/>
          </a:xfrm>
        </p:spPr>
        <p:txBody>
          <a:bodyPr/>
          <a:lstStyle/>
          <a:p>
            <a:r>
              <a:rPr lang="es-CL" dirty="0" smtClean="0"/>
              <a:t>  </a:t>
            </a:r>
            <a:r>
              <a:rPr lang="es-CL" sz="3600" b="1" dirty="0" smtClean="0">
                <a:latin typeface="Calibri" panose="020F0502020204030204" pitchFamily="34" charset="0"/>
              </a:rPr>
              <a:t>2º BÁSICO  </a:t>
            </a:r>
            <a:r>
              <a:rPr lang="es-CL" sz="3600" b="1" dirty="0" smtClean="0">
                <a:latin typeface="Calibri" panose="020F0502020204030204" pitchFamily="34" charset="0"/>
              </a:rPr>
              <a:t>B  2023</a:t>
            </a:r>
            <a:endParaRPr lang="es-CL" sz="3600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867587"/>
              </p:ext>
            </p:extLst>
          </p:nvPr>
        </p:nvGraphicFramePr>
        <p:xfrm>
          <a:off x="-1" y="908720"/>
          <a:ext cx="9144001" cy="5949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665"/>
                <a:gridCol w="1440160"/>
                <a:gridCol w="1584176"/>
                <a:gridCol w="1614559"/>
                <a:gridCol w="1450459"/>
                <a:gridCol w="1506982"/>
              </a:tblGrid>
              <a:tr h="484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15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07:55- 08:10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5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5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5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b="0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5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4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14:40- 15:25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62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1324"/>
            <a:ext cx="7125113" cy="924475"/>
          </a:xfrm>
        </p:spPr>
        <p:txBody>
          <a:bodyPr/>
          <a:lstStyle/>
          <a:p>
            <a:r>
              <a:rPr lang="es-CL" sz="3600" dirty="0" smtClean="0">
                <a:latin typeface="Calibri" panose="020F0502020204030204" pitchFamily="34" charset="0"/>
              </a:rPr>
              <a:t>  </a:t>
            </a:r>
            <a:r>
              <a:rPr lang="es-CL" sz="3600" b="1" dirty="0" smtClean="0">
                <a:latin typeface="Calibri" panose="020F0502020204030204" pitchFamily="34" charset="0"/>
              </a:rPr>
              <a:t>3º BÁSICO  </a:t>
            </a:r>
            <a:r>
              <a:rPr lang="es-CL" sz="3600" b="1" dirty="0" smtClean="0">
                <a:latin typeface="Calibri" panose="020F0502020204030204" pitchFamily="34" charset="0"/>
              </a:rPr>
              <a:t>A  2023</a:t>
            </a:r>
            <a:endParaRPr lang="es-CL" sz="3600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53209"/>
              </p:ext>
            </p:extLst>
          </p:nvPr>
        </p:nvGraphicFramePr>
        <p:xfrm>
          <a:off x="0" y="908721"/>
          <a:ext cx="9144000" cy="6480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664"/>
                <a:gridCol w="1440160"/>
                <a:gridCol w="1656184"/>
                <a:gridCol w="1542550"/>
                <a:gridCol w="1450459"/>
                <a:gridCol w="1506983"/>
              </a:tblGrid>
              <a:tr h="375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68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07:55- 08:10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5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8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3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8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0" i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9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14:40- 15:25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7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7125113" cy="924475"/>
          </a:xfrm>
        </p:spPr>
        <p:txBody>
          <a:bodyPr/>
          <a:lstStyle/>
          <a:p>
            <a:r>
              <a:rPr lang="es-CL" dirty="0" smtClean="0"/>
              <a:t>  </a:t>
            </a:r>
            <a:r>
              <a:rPr lang="es-CL" sz="3600" b="1" dirty="0" smtClean="0">
                <a:latin typeface="Calibri" panose="020F0502020204030204" pitchFamily="34" charset="0"/>
              </a:rPr>
              <a:t>3º BÁSICO  </a:t>
            </a:r>
            <a:r>
              <a:rPr lang="es-CL" sz="3600" b="1" dirty="0" smtClean="0">
                <a:latin typeface="Calibri" panose="020F0502020204030204" pitchFamily="34" charset="0"/>
              </a:rPr>
              <a:t>B  2023</a:t>
            </a:r>
            <a:endParaRPr lang="es-CL" sz="3600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719940"/>
              </p:ext>
            </p:extLst>
          </p:nvPr>
        </p:nvGraphicFramePr>
        <p:xfrm>
          <a:off x="-1" y="908720"/>
          <a:ext cx="9144001" cy="5949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673"/>
                <a:gridCol w="1512168"/>
                <a:gridCol w="1512168"/>
                <a:gridCol w="1542551"/>
                <a:gridCol w="1450459"/>
                <a:gridCol w="1506982"/>
              </a:tblGrid>
              <a:tr h="48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19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07:55- 08:10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14:40- 15:25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840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84" y="29888"/>
            <a:ext cx="7125113" cy="924475"/>
          </a:xfrm>
        </p:spPr>
        <p:txBody>
          <a:bodyPr/>
          <a:lstStyle/>
          <a:p>
            <a:r>
              <a:rPr lang="es-CL" sz="3600" dirty="0" smtClean="0">
                <a:latin typeface="Calibri" panose="020F0502020204030204" pitchFamily="34" charset="0"/>
              </a:rPr>
              <a:t>  </a:t>
            </a:r>
            <a:r>
              <a:rPr lang="es-CL" sz="3600" b="1" dirty="0" smtClean="0">
                <a:latin typeface="Calibri" panose="020F0502020204030204" pitchFamily="34" charset="0"/>
              </a:rPr>
              <a:t>4º BÁSICO  </a:t>
            </a:r>
            <a:r>
              <a:rPr lang="es-CL" sz="3600" b="1" dirty="0" smtClean="0">
                <a:latin typeface="Calibri" panose="020F0502020204030204" pitchFamily="34" charset="0"/>
              </a:rPr>
              <a:t>A  2023</a:t>
            </a:r>
            <a:endParaRPr lang="es-CL" sz="3600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556783"/>
              </p:ext>
            </p:extLst>
          </p:nvPr>
        </p:nvGraphicFramePr>
        <p:xfrm>
          <a:off x="1" y="908714"/>
          <a:ext cx="9143998" cy="5949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671"/>
                <a:gridCol w="1512168"/>
                <a:gridCol w="1584176"/>
                <a:gridCol w="1470542"/>
                <a:gridCol w="1450459"/>
                <a:gridCol w="1506982"/>
              </a:tblGrid>
              <a:tr h="400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3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07:55- 08:10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b="0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14:40- 15:25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82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7125113" cy="924475"/>
          </a:xfrm>
        </p:spPr>
        <p:txBody>
          <a:bodyPr/>
          <a:lstStyle/>
          <a:p>
            <a:r>
              <a:rPr lang="es-CL" dirty="0" smtClean="0"/>
              <a:t>  </a:t>
            </a:r>
            <a:r>
              <a:rPr lang="es-CL" sz="3600" b="1" dirty="0" smtClean="0">
                <a:latin typeface="Calibri" panose="020F0502020204030204" pitchFamily="34" charset="0"/>
              </a:rPr>
              <a:t>4º </a:t>
            </a:r>
            <a:r>
              <a:rPr lang="es-CL" sz="3600" b="1" smtClean="0">
                <a:latin typeface="Calibri" panose="020F0502020204030204" pitchFamily="34" charset="0"/>
              </a:rPr>
              <a:t>BÁSICO  </a:t>
            </a:r>
            <a:r>
              <a:rPr lang="es-CL" sz="3600" b="1" smtClean="0">
                <a:latin typeface="Calibri" panose="020F0502020204030204" pitchFamily="34" charset="0"/>
              </a:rPr>
              <a:t>B  2023</a:t>
            </a:r>
            <a:endParaRPr lang="es-CL" sz="3600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624139"/>
              </p:ext>
            </p:extLst>
          </p:nvPr>
        </p:nvGraphicFramePr>
        <p:xfrm>
          <a:off x="0" y="908714"/>
          <a:ext cx="9144000" cy="5950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672"/>
                <a:gridCol w="1512168"/>
                <a:gridCol w="1512168"/>
                <a:gridCol w="1542550"/>
                <a:gridCol w="1450459"/>
                <a:gridCol w="1506983"/>
              </a:tblGrid>
              <a:tr h="47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10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07:55- 08:10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0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</a:t>
                      </a: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Física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0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0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0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14:40- 15:25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375349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Invierno</Template>
  <TotalTime>162</TotalTime>
  <Words>848</Words>
  <Application>Microsoft Office PowerPoint</Application>
  <PresentationFormat>Presentación en pantalla (4:3)</PresentationFormat>
  <Paragraphs>634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Times New Roman</vt:lpstr>
      <vt:lpstr>Trebuchet MS</vt:lpstr>
      <vt:lpstr>Verdana</vt:lpstr>
      <vt:lpstr>Wingdings 2</vt:lpstr>
      <vt:lpstr>Winter</vt:lpstr>
      <vt:lpstr>  1º BÁSICO  A 2023</vt:lpstr>
      <vt:lpstr>  1º BÁSICO  B  2023</vt:lpstr>
      <vt:lpstr>  2º BÁSICO  A  2023</vt:lpstr>
      <vt:lpstr>  2º BÁSICO  B  2023</vt:lpstr>
      <vt:lpstr>  3º BÁSICO  A  2023</vt:lpstr>
      <vt:lpstr>  3º BÁSICO  B  2023</vt:lpstr>
      <vt:lpstr>  4º BÁSICO  A  2023</vt:lpstr>
      <vt:lpstr>  4º BÁSICO  B  2023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 BÁSICO  A</dc:title>
  <dc:creator>acer</dc:creator>
  <cp:lastModifiedBy>Soporte</cp:lastModifiedBy>
  <cp:revision>25</cp:revision>
  <dcterms:created xsi:type="dcterms:W3CDTF">2022-03-24T02:32:39Z</dcterms:created>
  <dcterms:modified xsi:type="dcterms:W3CDTF">2023-04-17T13:25:20Z</dcterms:modified>
</cp:coreProperties>
</file>